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83976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BLOODBRIDGE: Optimizing Lifesaving Resources Using AWS Services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856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will explore the innovative use of AWS services to enhance the efficiency and effectiveness of blood banks, ensuring life-saving resources reach those in need.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0241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and Future Enhancements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758922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BLOODBRIDGE is a transformative solution that addresses critical challenges in blood management, improving efficiency, access, and patient care. Future enhancements include: - Implementing AI-powered predictive analytics for better inventory management. - Expanding the system to integrate with other healthcare systems for seamless information exchange. - Developing mobile applications to empower donors and recipients with real-time updates.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234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Blood banks face challenges in managing inventory, coordinating logistics, and ensuring timely access to blood products.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Solution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4234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BLOODBRIDGE leverages AWS services to create a robust platform for efficient blood management, improving donor outreach, and enhancing patient care.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140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79295"/>
            <a:ext cx="1614011" cy="13246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2579489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206109"/>
            <a:ext cx="183999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Services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18399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S3, EC2, Lambda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360658"/>
            <a:ext cx="3228022" cy="132468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4068" y="3796189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247852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Management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5895261" y="4095631"/>
            <a:ext cx="24785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DynamoDB, RDS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9844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4742021"/>
            <a:ext cx="4842034" cy="132468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4187" y="5177552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4968835"/>
            <a:ext cx="138850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6702266" y="5476994"/>
            <a:ext cx="13885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IAM, Cognito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79808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6123384"/>
            <a:ext cx="6456164" cy="132468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77878" y="6558915"/>
            <a:ext cx="15275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72" y="6350198"/>
            <a:ext cx="329767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Monitoring and Logging</a:t>
            </a:r>
            <a:endParaRPr lang="en-US" sz="2300" dirty="0"/>
          </a:p>
        </p:txBody>
      </p:sp>
      <p:sp>
        <p:nvSpPr>
          <p:cNvPr id="21" name="Text 15"/>
          <p:cNvSpPr/>
          <p:nvPr/>
        </p:nvSpPr>
        <p:spPr>
          <a:xfrm>
            <a:off x="7509272" y="6858357"/>
            <a:ext cx="32976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CloudWatch, CloudTrail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7583"/>
            <a:ext cx="596205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AWS Services Utilized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1752005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19864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Amazon S3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249459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secure storage of blood inventory data and associated documents.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1752005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19864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Amazon EC2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2494598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virtual servers for running application components and managing data processing.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407456"/>
            <a:ext cx="3664863" cy="3154442"/>
          </a:xfrm>
          <a:prstGeom prst="roundRect">
            <a:avLst>
              <a:gd name="adj" fmla="val 302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6418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Amazon DynamoDB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5150048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fully managed NoSQL database for fast and scalable storage of blood donation and inventory information.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407456"/>
            <a:ext cx="3664863" cy="3154442"/>
          </a:xfrm>
          <a:prstGeom prst="roundRect">
            <a:avLst>
              <a:gd name="adj" fmla="val 302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46418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Amazon RDS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4919901" y="5150048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managed relational database for storing blood donor and recipient information, providing a secure and reliable data store.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684728"/>
            <a:ext cx="761797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 Deployment Steps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303770" y="1788557"/>
            <a:ext cx="22860" cy="5756196"/>
          </a:xfrm>
          <a:prstGeom prst="roundRect">
            <a:avLst>
              <a:gd name="adj" fmla="val 384030"/>
            </a:avLst>
          </a:prstGeom>
          <a:solidFill>
            <a:srgbClr val="B2D4E5"/>
          </a:solidFill>
          <a:ln/>
        </p:spPr>
      </p:sp>
      <p:sp>
        <p:nvSpPr>
          <p:cNvPr id="4" name="Shape 2"/>
          <p:cNvSpPr/>
          <p:nvPr/>
        </p:nvSpPr>
        <p:spPr>
          <a:xfrm>
            <a:off x="6371392" y="2247424"/>
            <a:ext cx="731520" cy="22860"/>
          </a:xfrm>
          <a:prstGeom prst="roundRect">
            <a:avLst>
              <a:gd name="adj" fmla="val 384030"/>
            </a:avLst>
          </a:prstGeom>
          <a:solidFill>
            <a:srgbClr val="B2D4E5"/>
          </a:solidFill>
          <a:ln/>
        </p:spPr>
      </p:sp>
      <p:sp>
        <p:nvSpPr>
          <p:cNvPr id="5" name="Shape 3"/>
          <p:cNvSpPr/>
          <p:nvPr/>
        </p:nvSpPr>
        <p:spPr>
          <a:xfrm>
            <a:off x="7080052" y="2023705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44715" y="2094190"/>
            <a:ext cx="14085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3422333" y="1997512"/>
            <a:ext cx="27433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1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31520" y="2465784"/>
            <a:ext cx="5434132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compilation and testing of the BLOODBRIDGE application in a local development environment.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7488" y="3292435"/>
            <a:ext cx="731520" cy="22860"/>
          </a:xfrm>
          <a:prstGeom prst="roundRect">
            <a:avLst>
              <a:gd name="adj" fmla="val 384030"/>
            </a:avLst>
          </a:prstGeom>
          <a:solidFill>
            <a:srgbClr val="B2D4E5"/>
          </a:solidFill>
          <a:ln/>
        </p:spPr>
      </p:sp>
      <p:sp>
        <p:nvSpPr>
          <p:cNvPr id="10" name="Shape 8"/>
          <p:cNvSpPr/>
          <p:nvPr/>
        </p:nvSpPr>
        <p:spPr>
          <a:xfrm>
            <a:off x="7080052" y="3068717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21855" y="3139202"/>
            <a:ext cx="186690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10"/>
          <p:cNvSpPr/>
          <p:nvPr/>
        </p:nvSpPr>
        <p:spPr>
          <a:xfrm>
            <a:off x="8464748" y="3042523"/>
            <a:ext cx="27433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2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8464748" y="3510796"/>
            <a:ext cx="5434132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 of the application code and configuration files to AWS using automated scripts.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371392" y="4232910"/>
            <a:ext cx="731520" cy="22860"/>
          </a:xfrm>
          <a:prstGeom prst="roundRect">
            <a:avLst>
              <a:gd name="adj" fmla="val 384030"/>
            </a:avLst>
          </a:prstGeom>
          <a:solidFill>
            <a:srgbClr val="B2D4E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0052" y="4009192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21974" y="4079677"/>
            <a:ext cx="18633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3422333" y="3982998"/>
            <a:ext cx="27433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3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31520" y="4451271"/>
            <a:ext cx="5434132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Configuration of AWS services, including EC2 instances, databases, and security settings.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7488" y="5173504"/>
            <a:ext cx="731520" cy="22860"/>
          </a:xfrm>
          <a:prstGeom prst="roundRect">
            <a:avLst>
              <a:gd name="adj" fmla="val 384030"/>
            </a:avLst>
          </a:prstGeom>
          <a:solidFill>
            <a:srgbClr val="B2D4E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0052" y="4949785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26498" y="5020270"/>
            <a:ext cx="17740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550" dirty="0"/>
          </a:p>
        </p:txBody>
      </p:sp>
      <p:sp>
        <p:nvSpPr>
          <p:cNvPr id="22" name="Text 20"/>
          <p:cNvSpPr/>
          <p:nvPr/>
        </p:nvSpPr>
        <p:spPr>
          <a:xfrm>
            <a:off x="8464748" y="4923592"/>
            <a:ext cx="27433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4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464748" y="5391864"/>
            <a:ext cx="5434132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Testing the deployed application in a staging environment to ensure functionality and performance before going live.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371392" y="6222683"/>
            <a:ext cx="731520" cy="22860"/>
          </a:xfrm>
          <a:prstGeom prst="roundRect">
            <a:avLst>
              <a:gd name="adj" fmla="val 384030"/>
            </a:avLst>
          </a:prstGeom>
          <a:solidFill>
            <a:srgbClr val="B2D4E5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0052" y="5998964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21736" y="6069449"/>
            <a:ext cx="18692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550" dirty="0"/>
          </a:p>
        </p:txBody>
      </p:sp>
      <p:sp>
        <p:nvSpPr>
          <p:cNvPr id="27" name="Text 25"/>
          <p:cNvSpPr/>
          <p:nvPr/>
        </p:nvSpPr>
        <p:spPr>
          <a:xfrm>
            <a:off x="3422333" y="5972770"/>
            <a:ext cx="27433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5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731520" y="6441043"/>
            <a:ext cx="5434132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Release of the BLOODBRIDGE application to production, making it available to users.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412" y="788313"/>
            <a:ext cx="4991457" cy="665535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2944" y="544473"/>
            <a:ext cx="7758113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Endpoints and Documentation</a:t>
            </a:r>
            <a:endParaRPr lang="en-US" sz="40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4" y="2140625"/>
            <a:ext cx="494943" cy="49494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92944" y="2833449"/>
            <a:ext cx="2771061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Inventory Management</a:t>
            </a:r>
            <a:endParaRPr lang="en-US" sz="2000" dirty="0"/>
          </a:p>
        </p:txBody>
      </p:sp>
      <p:sp>
        <p:nvSpPr>
          <p:cNvPr id="7" name="Text 2"/>
          <p:cNvSpPr/>
          <p:nvPr/>
        </p:nvSpPr>
        <p:spPr>
          <a:xfrm>
            <a:off x="692944" y="3276957"/>
            <a:ext cx="775811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/blood-inventory: Retrieves current blood inventory levels.</a:t>
            </a:r>
            <a:endParaRPr lang="en-US" sz="15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44" y="4187547"/>
            <a:ext cx="494943" cy="49494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92944" y="4880372"/>
            <a:ext cx="259865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Donor Management</a:t>
            </a:r>
            <a:endParaRPr lang="en-US" sz="2000" dirty="0"/>
          </a:p>
        </p:txBody>
      </p:sp>
      <p:sp>
        <p:nvSpPr>
          <p:cNvPr id="10" name="Text 4"/>
          <p:cNvSpPr/>
          <p:nvPr/>
        </p:nvSpPr>
        <p:spPr>
          <a:xfrm>
            <a:off x="692944" y="5323880"/>
            <a:ext cx="775811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 /donors: Registers new blood donors with their information.</a:t>
            </a:r>
            <a:endParaRPr lang="en-US" sz="15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44" y="6234470"/>
            <a:ext cx="494943" cy="49494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92944" y="6927294"/>
            <a:ext cx="259865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Request Management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692944" y="7370802"/>
            <a:ext cx="775811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 /requests: Places blood requests from hospitals.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588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Authentication and Authorization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14568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4413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Authentication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754422" y="394954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are authenticated using Amazon Cognito, a managed user directory service, for secure logins.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5029081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5255895"/>
            <a:ext cx="361569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Role-Based Access Control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754422" y="576405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IAM policies restrict access to specific resources based on the user's role, ensuring data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794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Security and Compliance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589973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09305" y="46217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Encryption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5129927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data is encrypted at rest and in transit using industry-standard algorithms.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3589973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057537" y="46217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Firewall Protection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742021" y="5129927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security groups and network ACLs restrict unauthorized access to the system.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519" y="678061"/>
            <a:ext cx="8009811" cy="676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Testing Strategies and Scenarios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21519" y="1766768"/>
            <a:ext cx="1648420" cy="1203960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35236" y="2162651"/>
            <a:ext cx="110252" cy="412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576036" y="1972866"/>
            <a:ext cx="2705814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Unit Testing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2576036" y="2434709"/>
            <a:ext cx="652295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Individual components are tested for functionality and correctness.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472928" y="2961203"/>
            <a:ext cx="11332964" cy="11430"/>
          </a:xfrm>
          <a:prstGeom prst="roundRect">
            <a:avLst>
              <a:gd name="adj" fmla="val 757535"/>
            </a:avLst>
          </a:prstGeom>
          <a:solidFill>
            <a:srgbClr val="B2D4E5"/>
          </a:solidFill>
          <a:ln/>
        </p:spPr>
      </p:sp>
      <p:sp>
        <p:nvSpPr>
          <p:cNvPr id="8" name="Shape 6"/>
          <p:cNvSpPr/>
          <p:nvPr/>
        </p:nvSpPr>
        <p:spPr>
          <a:xfrm>
            <a:off x="721519" y="3073718"/>
            <a:ext cx="3296841" cy="1203960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35236" y="3469600"/>
            <a:ext cx="146090" cy="412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4224457" y="3279815"/>
            <a:ext cx="2705814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Integration Testing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4224457" y="3741658"/>
            <a:ext cx="850201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 components are integrated and tested together to ensure smooth interactions.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121348" y="4268153"/>
            <a:ext cx="9684544" cy="11430"/>
          </a:xfrm>
          <a:prstGeom prst="roundRect">
            <a:avLst>
              <a:gd name="adj" fmla="val 757535"/>
            </a:avLst>
          </a:prstGeom>
          <a:solidFill>
            <a:srgbClr val="B2D4E5"/>
          </a:solidFill>
          <a:ln/>
        </p:spPr>
      </p:sp>
      <p:sp>
        <p:nvSpPr>
          <p:cNvPr id="13" name="Shape 11"/>
          <p:cNvSpPr/>
          <p:nvPr/>
        </p:nvSpPr>
        <p:spPr>
          <a:xfrm>
            <a:off x="721519" y="4380667"/>
            <a:ext cx="4945261" cy="1533882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35236" y="4941451"/>
            <a:ext cx="145852" cy="412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872877" y="4586764"/>
            <a:ext cx="2705814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Testing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872877" y="5048607"/>
            <a:ext cx="7829907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 testing and stress testing are performed to assess the system's ability to handle high volume.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69769" y="5905024"/>
            <a:ext cx="8036123" cy="11430"/>
          </a:xfrm>
          <a:prstGeom prst="roundRect">
            <a:avLst>
              <a:gd name="adj" fmla="val 757535"/>
            </a:avLst>
          </a:prstGeom>
          <a:solidFill>
            <a:srgbClr val="B2D4E5"/>
          </a:solidFill>
          <a:ln/>
        </p:spPr>
      </p:sp>
      <p:sp>
        <p:nvSpPr>
          <p:cNvPr id="18" name="Shape 16"/>
          <p:cNvSpPr/>
          <p:nvPr/>
        </p:nvSpPr>
        <p:spPr>
          <a:xfrm>
            <a:off x="721519" y="6017538"/>
            <a:ext cx="6593681" cy="1533882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35236" y="6578322"/>
            <a:ext cx="138827" cy="412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7521297" y="6223635"/>
            <a:ext cx="2705814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 Testing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521297" y="6685478"/>
            <a:ext cx="6181487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Vulnerability scans and penetration testing are conducted to identify and mitigate potential security risks.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2024-12-08T07:22:10Z</dcterms:created>
  <dcterms:modified xsi:type="dcterms:W3CDTF">2024-12-08T07:22:10Z</dcterms:modified>
</cp:coreProperties>
</file>